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10691813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9DF105-C9B6-5F4D-855B-4C7ACAFA9D05}" v="2" dt="2025-03-03T11:06:32.9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0"/>
    <p:restoredTop sz="94694"/>
  </p:normalViewPr>
  <p:slideViewPr>
    <p:cSldViewPr snapToGrid="0" snapToObjects="1">
      <p:cViewPr varScale="1">
        <p:scale>
          <a:sx n="55" d="100"/>
          <a:sy n="55" d="100"/>
        </p:scale>
        <p:origin x="228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n Ledru" userId="a7658891-423a-4a38-bcf5-e8ace65e87c9" providerId="ADAL" clId="{A937CB4D-3667-814F-82E0-016CD5A711B0}"/>
    <pc:docChg chg="modSld">
      <pc:chgData name="Julien Ledru" userId="a7658891-423a-4a38-bcf5-e8ace65e87c9" providerId="ADAL" clId="{A937CB4D-3667-814F-82E0-016CD5A711B0}" dt="2024-12-18T16:32:00.760" v="8" actId="14826"/>
      <pc:docMkLst>
        <pc:docMk/>
      </pc:docMkLst>
      <pc:sldChg chg="addSp modSp mod">
        <pc:chgData name="Julien Ledru" userId="a7658891-423a-4a38-bcf5-e8ace65e87c9" providerId="ADAL" clId="{A937CB4D-3667-814F-82E0-016CD5A711B0}" dt="2024-12-18T16:32:00.760" v="8" actId="14826"/>
        <pc:sldMkLst>
          <pc:docMk/>
          <pc:sldMk cId="2002535277" sldId="256"/>
        </pc:sldMkLst>
        <pc:picChg chg="mod">
          <ac:chgData name="Julien Ledru" userId="a7658891-423a-4a38-bcf5-e8ace65e87c9" providerId="ADAL" clId="{A937CB4D-3667-814F-82E0-016CD5A711B0}" dt="2024-12-18T16:32:00.760" v="8" actId="14826"/>
          <ac:picMkLst>
            <pc:docMk/>
            <pc:sldMk cId="2002535277" sldId="256"/>
            <ac:picMk id="3" creationId="{238F76BA-F024-A056-1B65-4501724A0136}"/>
          </ac:picMkLst>
        </pc:picChg>
      </pc:sldChg>
    </pc:docChg>
  </pc:docChgLst>
  <pc:docChgLst>
    <pc:chgData name="Julien Ledru" userId="a7658891-423a-4a38-bcf5-e8ace65e87c9" providerId="ADAL" clId="{E39DF105-C9B6-5F4D-855B-4C7ACAFA9D05}"/>
    <pc:docChg chg="modSld">
      <pc:chgData name="Julien Ledru" userId="a7658891-423a-4a38-bcf5-e8ace65e87c9" providerId="ADAL" clId="{E39DF105-C9B6-5F4D-855B-4C7ACAFA9D05}" dt="2025-03-03T11:06:32.910" v="1" actId="14826"/>
      <pc:docMkLst>
        <pc:docMk/>
      </pc:docMkLst>
      <pc:sldChg chg="modSp">
        <pc:chgData name="Julien Ledru" userId="a7658891-423a-4a38-bcf5-e8ace65e87c9" providerId="ADAL" clId="{E39DF105-C9B6-5F4D-855B-4C7ACAFA9D05}" dt="2025-03-03T11:06:32.910" v="1" actId="14826"/>
        <pc:sldMkLst>
          <pc:docMk/>
          <pc:sldMk cId="2002535277" sldId="256"/>
        </pc:sldMkLst>
        <pc:picChg chg="mod">
          <ac:chgData name="Julien Ledru" userId="a7658891-423a-4a38-bcf5-e8ace65e87c9" providerId="ADAL" clId="{E39DF105-C9B6-5F4D-855B-4C7ACAFA9D05}" dt="2025-03-03T11:06:32.910" v="1" actId="14826"/>
          <ac:picMkLst>
            <pc:docMk/>
            <pc:sldMk cId="2002535277" sldId="256"/>
            <ac:picMk id="3" creationId="{238F76BA-F024-A056-1B65-4501724A013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04BD6-86F9-1945-BA35-524706426939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29DA5-A382-B149-8761-A9DB9FCD3D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11030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1pPr>
    <a:lvl2pPr marL="646521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2pPr>
    <a:lvl3pPr marL="1293042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3pPr>
    <a:lvl4pPr marL="193956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4pPr>
    <a:lvl5pPr marL="2586083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5pPr>
    <a:lvl6pPr marL="3232604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6pPr>
    <a:lvl7pPr marL="3879125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7pPr>
    <a:lvl8pPr marL="452564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8pPr>
    <a:lvl9pPr marL="5172166" algn="l" defTabSz="1293042" rtl="0" eaLnBrk="1" latinLnBrk="0" hangingPunct="1">
      <a:defRPr sz="16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2474395"/>
            <a:ext cx="9088041" cy="5263774"/>
          </a:xfrm>
        </p:spPr>
        <p:txBody>
          <a:bodyPr anchor="b"/>
          <a:lstStyle>
            <a:lvl1pPr algn="ctr"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7941160"/>
            <a:ext cx="8018860" cy="3650342"/>
          </a:xfrm>
        </p:spPr>
        <p:txBody>
          <a:bodyPr/>
          <a:lstStyle>
            <a:lvl1pPr marL="0" indent="0" algn="ctr">
              <a:buNone/>
              <a:defRPr sz="2806"/>
            </a:lvl1pPr>
            <a:lvl2pPr marL="534604" indent="0" algn="ctr">
              <a:buNone/>
              <a:defRPr sz="2339"/>
            </a:lvl2pPr>
            <a:lvl3pPr marL="1069208" indent="0" algn="ctr">
              <a:buNone/>
              <a:defRPr sz="2105"/>
            </a:lvl3pPr>
            <a:lvl4pPr marL="1603812" indent="0" algn="ctr">
              <a:buNone/>
              <a:defRPr sz="1871"/>
            </a:lvl4pPr>
            <a:lvl5pPr marL="2138416" indent="0" algn="ctr">
              <a:buNone/>
              <a:defRPr sz="1871"/>
            </a:lvl5pPr>
            <a:lvl6pPr marL="2673020" indent="0" algn="ctr">
              <a:buNone/>
              <a:defRPr sz="1871"/>
            </a:lvl6pPr>
            <a:lvl7pPr marL="3207624" indent="0" algn="ctr">
              <a:buNone/>
              <a:defRPr sz="1871"/>
            </a:lvl7pPr>
            <a:lvl8pPr marL="3742228" indent="0" algn="ctr">
              <a:buNone/>
              <a:defRPr sz="1871"/>
            </a:lvl8pPr>
            <a:lvl9pPr marL="4276832" indent="0" algn="ctr">
              <a:buNone/>
              <a:defRPr sz="1871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021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433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804966"/>
            <a:ext cx="2305422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804966"/>
            <a:ext cx="6782619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551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626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3769342"/>
            <a:ext cx="9221689" cy="6289229"/>
          </a:xfrm>
        </p:spPr>
        <p:txBody>
          <a:bodyPr anchor="b"/>
          <a:lstStyle>
            <a:lvl1pPr>
              <a:defRPr sz="7016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10118069"/>
            <a:ext cx="9221689" cy="3307357"/>
          </a:xfrm>
        </p:spPr>
        <p:txBody>
          <a:bodyPr/>
          <a:lstStyle>
            <a:lvl1pPr marL="0" indent="0">
              <a:buNone/>
              <a:defRPr sz="2806">
                <a:solidFill>
                  <a:schemeClr val="tx1"/>
                </a:solidFill>
              </a:defRPr>
            </a:lvl1pPr>
            <a:lvl2pPr marL="534604" indent="0">
              <a:buNone/>
              <a:defRPr sz="2339">
                <a:solidFill>
                  <a:schemeClr val="tx1">
                    <a:tint val="75000"/>
                  </a:schemeClr>
                </a:solidFill>
              </a:defRPr>
            </a:lvl2pPr>
            <a:lvl3pPr marL="1069208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3pPr>
            <a:lvl4pPr marL="160381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4pPr>
            <a:lvl5pPr marL="2138416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5pPr>
            <a:lvl6pPr marL="2673020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6pPr>
            <a:lvl7pPr marL="3207624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7pPr>
            <a:lvl8pPr marL="3742228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8pPr>
            <a:lvl9pPr marL="4276832" indent="0">
              <a:buNone/>
              <a:defRPr sz="18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929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4024827"/>
            <a:ext cx="4544021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376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804969"/>
            <a:ext cx="9221689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3706342"/>
            <a:ext cx="4523137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5522763"/>
            <a:ext cx="4523137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3706342"/>
            <a:ext cx="4545413" cy="1816421"/>
          </a:xfrm>
        </p:spPr>
        <p:txBody>
          <a:bodyPr anchor="b"/>
          <a:lstStyle>
            <a:lvl1pPr marL="0" indent="0">
              <a:buNone/>
              <a:defRPr sz="2806" b="1"/>
            </a:lvl1pPr>
            <a:lvl2pPr marL="534604" indent="0">
              <a:buNone/>
              <a:defRPr sz="2339" b="1"/>
            </a:lvl2pPr>
            <a:lvl3pPr marL="1069208" indent="0">
              <a:buNone/>
              <a:defRPr sz="2105" b="1"/>
            </a:lvl3pPr>
            <a:lvl4pPr marL="1603812" indent="0">
              <a:buNone/>
              <a:defRPr sz="1871" b="1"/>
            </a:lvl4pPr>
            <a:lvl5pPr marL="2138416" indent="0">
              <a:buNone/>
              <a:defRPr sz="1871" b="1"/>
            </a:lvl5pPr>
            <a:lvl6pPr marL="2673020" indent="0">
              <a:buNone/>
              <a:defRPr sz="1871" b="1"/>
            </a:lvl6pPr>
            <a:lvl7pPr marL="3207624" indent="0">
              <a:buNone/>
              <a:defRPr sz="1871" b="1"/>
            </a:lvl7pPr>
            <a:lvl8pPr marL="3742228" indent="0">
              <a:buNone/>
              <a:defRPr sz="1871" b="1"/>
            </a:lvl8pPr>
            <a:lvl9pPr marL="4276832" indent="0">
              <a:buNone/>
              <a:defRPr sz="1871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5522763"/>
            <a:ext cx="4545413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050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41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3293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2176910"/>
            <a:ext cx="5412730" cy="10744538"/>
          </a:xfrm>
        </p:spPr>
        <p:txBody>
          <a:bodyPr/>
          <a:lstStyle>
            <a:lvl1pPr>
              <a:defRPr sz="3742"/>
            </a:lvl1pPr>
            <a:lvl2pPr>
              <a:defRPr sz="3274"/>
            </a:lvl2pPr>
            <a:lvl3pPr>
              <a:defRPr sz="2806"/>
            </a:lvl3pPr>
            <a:lvl4pPr>
              <a:defRPr sz="2339"/>
            </a:lvl4pPr>
            <a:lvl5pPr>
              <a:defRPr sz="2339"/>
            </a:lvl5pPr>
            <a:lvl6pPr>
              <a:defRPr sz="2339"/>
            </a:lvl6pPr>
            <a:lvl7pPr>
              <a:defRPr sz="2339"/>
            </a:lvl7pPr>
            <a:lvl8pPr>
              <a:defRPr sz="2339"/>
            </a:lvl8pPr>
            <a:lvl9pPr>
              <a:defRPr sz="2339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366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1007957"/>
            <a:ext cx="3448388" cy="3527848"/>
          </a:xfrm>
        </p:spPr>
        <p:txBody>
          <a:bodyPr anchor="b"/>
          <a:lstStyle>
            <a:lvl1pPr>
              <a:defRPr sz="3742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2176910"/>
            <a:ext cx="5412730" cy="10744538"/>
          </a:xfrm>
        </p:spPr>
        <p:txBody>
          <a:bodyPr anchor="t"/>
          <a:lstStyle>
            <a:lvl1pPr marL="0" indent="0">
              <a:buNone/>
              <a:defRPr sz="3742"/>
            </a:lvl1pPr>
            <a:lvl2pPr marL="534604" indent="0">
              <a:buNone/>
              <a:defRPr sz="3274"/>
            </a:lvl2pPr>
            <a:lvl3pPr marL="1069208" indent="0">
              <a:buNone/>
              <a:defRPr sz="2806"/>
            </a:lvl3pPr>
            <a:lvl4pPr marL="1603812" indent="0">
              <a:buNone/>
              <a:defRPr sz="2339"/>
            </a:lvl4pPr>
            <a:lvl5pPr marL="2138416" indent="0">
              <a:buNone/>
              <a:defRPr sz="2339"/>
            </a:lvl5pPr>
            <a:lvl6pPr marL="2673020" indent="0">
              <a:buNone/>
              <a:defRPr sz="2339"/>
            </a:lvl6pPr>
            <a:lvl7pPr marL="3207624" indent="0">
              <a:buNone/>
              <a:defRPr sz="2339"/>
            </a:lvl7pPr>
            <a:lvl8pPr marL="3742228" indent="0">
              <a:buNone/>
              <a:defRPr sz="2339"/>
            </a:lvl8pPr>
            <a:lvl9pPr marL="4276832" indent="0">
              <a:buNone/>
              <a:defRPr sz="2339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4535805"/>
            <a:ext cx="3448388" cy="8403140"/>
          </a:xfrm>
        </p:spPr>
        <p:txBody>
          <a:bodyPr/>
          <a:lstStyle>
            <a:lvl1pPr marL="0" indent="0">
              <a:buNone/>
              <a:defRPr sz="1871"/>
            </a:lvl1pPr>
            <a:lvl2pPr marL="534604" indent="0">
              <a:buNone/>
              <a:defRPr sz="1637"/>
            </a:lvl2pPr>
            <a:lvl3pPr marL="1069208" indent="0">
              <a:buNone/>
              <a:defRPr sz="1403"/>
            </a:lvl3pPr>
            <a:lvl4pPr marL="1603812" indent="0">
              <a:buNone/>
              <a:defRPr sz="1169"/>
            </a:lvl4pPr>
            <a:lvl5pPr marL="2138416" indent="0">
              <a:buNone/>
              <a:defRPr sz="1169"/>
            </a:lvl5pPr>
            <a:lvl6pPr marL="2673020" indent="0">
              <a:buNone/>
              <a:defRPr sz="1169"/>
            </a:lvl6pPr>
            <a:lvl7pPr marL="3207624" indent="0">
              <a:buNone/>
              <a:defRPr sz="1169"/>
            </a:lvl7pPr>
            <a:lvl8pPr marL="3742228" indent="0">
              <a:buNone/>
              <a:defRPr sz="1169"/>
            </a:lvl8pPr>
            <a:lvl9pPr marL="4276832" indent="0">
              <a:buNone/>
              <a:defRPr sz="116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1345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804969"/>
            <a:ext cx="9221689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4024827"/>
            <a:ext cx="9221689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19E1-7889-9442-A997-B9FC5BFC9252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14013401"/>
            <a:ext cx="3608487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14013401"/>
            <a:ext cx="240565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32B6-13AE-F644-BA40-23C6834140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551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69208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02" indent="-267302" algn="l" defTabSz="1069208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190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51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39" kern="1200">
          <a:solidFill>
            <a:schemeClr val="tx1"/>
          </a:solidFill>
          <a:latin typeface="+mn-lt"/>
          <a:ea typeface="+mn-ea"/>
          <a:cs typeface="+mn-cs"/>
        </a:defRPr>
      </a:lvl3pPr>
      <a:lvl4pPr marL="187111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5718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322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4926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09530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4134" indent="-267302" algn="l" defTabSz="1069208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60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20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381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416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020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7624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2228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6832" algn="l" defTabSz="1069208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BE3954E-C526-BA43-89CA-6E2E72A5C660}"/>
              </a:ext>
            </a:extLst>
          </p:cNvPr>
          <p:cNvCxnSpPr>
            <a:cxnSpLocks/>
          </p:cNvCxnSpPr>
          <p:nvPr/>
        </p:nvCxnSpPr>
        <p:spPr>
          <a:xfrm flipH="1">
            <a:off x="11263569" y="13624244"/>
            <a:ext cx="11807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4B6B864-42A1-2041-A538-5130AE48B73A}"/>
              </a:ext>
            </a:extLst>
          </p:cNvPr>
          <p:cNvSpPr txBox="1"/>
          <p:nvPr/>
        </p:nvSpPr>
        <p:spPr>
          <a:xfrm>
            <a:off x="12454676" y="13403140"/>
            <a:ext cx="3092385" cy="4993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645" dirty="0"/>
              <a:t>Insérez votre logo ici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38F76BA-F024-A056-1B65-4501724A013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5805" y="8217"/>
            <a:ext cx="10680196" cy="1511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352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</TotalTime>
  <Words>4</Words>
  <Application>Microsoft Macintosh PowerPoint</Application>
  <PresentationFormat>Personnalisé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Léa Lecocq</dc:creator>
  <cp:lastModifiedBy>Julien Ledru</cp:lastModifiedBy>
  <cp:revision>11</cp:revision>
  <dcterms:created xsi:type="dcterms:W3CDTF">2022-02-22T13:16:25Z</dcterms:created>
  <dcterms:modified xsi:type="dcterms:W3CDTF">2025-03-03T11:06:34Z</dcterms:modified>
</cp:coreProperties>
</file>